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67" r:id="rId6"/>
    <p:sldId id="259" r:id="rId7"/>
    <p:sldId id="260" r:id="rId8"/>
    <p:sldId id="262" r:id="rId9"/>
    <p:sldId id="264" r:id="rId10"/>
    <p:sldId id="268" r:id="rId11"/>
    <p:sldId id="266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322C31D-302A-4109-980D-EDDF55BFE28E}" type="datetimeFigureOut">
              <a:rPr lang="es-ES" smtClean="0"/>
              <a:pPr/>
              <a:t>26/03/2018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DB578599-A282-43F5-8837-EF256C6DB35E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2420888"/>
            <a:ext cx="6324600" cy="1828800"/>
          </a:xfrm>
        </p:spPr>
        <p:txBody>
          <a:bodyPr/>
          <a:lstStyle/>
          <a:p>
            <a:pPr algn="ctr"/>
            <a:r>
              <a:rPr lang="en-SG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CAPITAL CITIES</a:t>
            </a:r>
            <a:endParaRPr lang="es-E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Image result for stockhol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604507"/>
            <a:ext cx="5256584" cy="2957705"/>
          </a:xfrm>
          <a:prstGeom prst="rect">
            <a:avLst/>
          </a:prstGeom>
          <a:noFill/>
        </p:spPr>
      </p:pic>
      <p:pic>
        <p:nvPicPr>
          <p:cNvPr id="5" name="Picture 4" descr="Image result for budape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8640"/>
            <a:ext cx="6084168" cy="27331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194" name="Picture 2" descr="Image result for lond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260648"/>
            <a:ext cx="5504609" cy="3096344"/>
          </a:xfrm>
          <a:prstGeom prst="rect">
            <a:avLst/>
          </a:prstGeom>
          <a:noFill/>
        </p:spPr>
      </p:pic>
      <p:pic>
        <p:nvPicPr>
          <p:cNvPr id="8196" name="Picture 4" descr="Image result for new yo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3622" y="3645024"/>
            <a:ext cx="5571319" cy="29249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170" name="Picture 2" descr="Image result for pa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5256584" cy="3283834"/>
          </a:xfrm>
          <a:prstGeom prst="rect">
            <a:avLst/>
          </a:prstGeom>
          <a:noFill/>
        </p:spPr>
      </p:pic>
      <p:pic>
        <p:nvPicPr>
          <p:cNvPr id="7172" name="Picture 4" descr="Image result for r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3501008"/>
            <a:ext cx="4680519" cy="3112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146" name="Picture 2" descr="Image result for angry behind a mas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991942"/>
            <a:ext cx="3384376" cy="2692461"/>
          </a:xfrm>
          <a:prstGeom prst="rect">
            <a:avLst/>
          </a:prstGeom>
          <a:noFill/>
        </p:spPr>
      </p:pic>
      <p:pic>
        <p:nvPicPr>
          <p:cNvPr id="6150" name="Picture 6" descr="Image result for saying please and thank you clip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3491880" cy="4141592"/>
          </a:xfrm>
          <a:prstGeom prst="rect">
            <a:avLst/>
          </a:prstGeom>
          <a:noFill/>
        </p:spPr>
      </p:pic>
      <p:pic>
        <p:nvPicPr>
          <p:cNvPr id="6152" name="Picture 8" descr="Image result for being rude clip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573016"/>
            <a:ext cx="3024336" cy="3083405"/>
          </a:xfrm>
          <a:prstGeom prst="rect">
            <a:avLst/>
          </a:prstGeom>
          <a:noFill/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923928" y="1268760"/>
          <a:ext cx="2736304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</a:tblGrid>
              <a:tr h="446152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rude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polite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pretend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146" name="Picture 2" descr="Image result for angry behind a mas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991942"/>
            <a:ext cx="3384376" cy="2692461"/>
          </a:xfrm>
          <a:prstGeom prst="rect">
            <a:avLst/>
          </a:prstGeom>
          <a:noFill/>
        </p:spPr>
      </p:pic>
      <p:pic>
        <p:nvPicPr>
          <p:cNvPr id="6150" name="Picture 6" descr="Image result for saying please and thank you clip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3491880" cy="4141592"/>
          </a:xfrm>
          <a:prstGeom prst="rect">
            <a:avLst/>
          </a:prstGeom>
          <a:noFill/>
        </p:spPr>
      </p:pic>
      <p:pic>
        <p:nvPicPr>
          <p:cNvPr id="6152" name="Picture 8" descr="Image result for being rude clip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573016"/>
            <a:ext cx="3024336" cy="3083405"/>
          </a:xfrm>
          <a:prstGeom prst="rect">
            <a:avLst/>
          </a:prstGeom>
          <a:noFill/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923928" y="1268760"/>
          <a:ext cx="2736304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</a:tblGrid>
              <a:tr h="446152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rude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polite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SG" sz="2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pretend</a:t>
                      </a:r>
                      <a:endParaRPr lang="en-SG" sz="2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ight Arrow 8"/>
          <p:cNvSpPr/>
          <p:nvPr/>
        </p:nvSpPr>
        <p:spPr>
          <a:xfrm>
            <a:off x="3347864" y="1772816"/>
            <a:ext cx="936104" cy="5040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>
              <a:solidFill>
                <a:srgbClr val="FF00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 rot="18336160">
            <a:off x="2507212" y="3454380"/>
            <a:ext cx="2311725" cy="360040"/>
          </a:xfrm>
          <a:prstGeom prst="rightArrow">
            <a:avLst>
              <a:gd name="adj1" fmla="val 50000"/>
              <a:gd name="adj2" fmla="val 4615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Bent-Up Arrow 15"/>
          <p:cNvSpPr/>
          <p:nvPr/>
        </p:nvSpPr>
        <p:spPr>
          <a:xfrm rot="16200000">
            <a:off x="5004048" y="2132856"/>
            <a:ext cx="2304256" cy="720080"/>
          </a:xfrm>
          <a:prstGeom prst="ben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Picture 6" descr="Tp2 pic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260648"/>
            <a:ext cx="3709948" cy="3931025"/>
          </a:xfrm>
          <a:prstGeom prst="rect">
            <a:avLst/>
          </a:prstGeom>
        </p:spPr>
      </p:pic>
      <p:pic>
        <p:nvPicPr>
          <p:cNvPr id="8" name="Picture 7" descr="Tp2 pic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077072"/>
            <a:ext cx="3240360" cy="25770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Picture 2" descr="Image result for lond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572126"/>
            <a:ext cx="3600400" cy="2025226"/>
          </a:xfrm>
          <a:prstGeom prst="rect">
            <a:avLst/>
          </a:prstGeom>
          <a:noFill/>
        </p:spPr>
      </p:pic>
      <p:pic>
        <p:nvPicPr>
          <p:cNvPr id="7" name="Picture 4" descr="Image result for new yo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7" y="2492896"/>
            <a:ext cx="3888432" cy="2041428"/>
          </a:xfrm>
          <a:prstGeom prst="rect">
            <a:avLst/>
          </a:prstGeom>
          <a:noFill/>
        </p:spPr>
      </p:pic>
      <p:pic>
        <p:nvPicPr>
          <p:cNvPr id="8" name="Picture 2" descr="Image result for par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581128"/>
            <a:ext cx="3254600" cy="2033177"/>
          </a:xfrm>
          <a:prstGeom prst="rect">
            <a:avLst/>
          </a:prstGeom>
          <a:noFill/>
        </p:spPr>
      </p:pic>
      <p:pic>
        <p:nvPicPr>
          <p:cNvPr id="9" name="Picture 4" descr="Image result for rom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492896"/>
            <a:ext cx="3096343" cy="205919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395536" y="764704"/>
            <a:ext cx="619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 smtClean="0">
                <a:latin typeface="Arial" pitchFamily="34" charset="0"/>
                <a:cs typeface="Arial" pitchFamily="34" charset="0"/>
              </a:rPr>
              <a:t>Have any of you been to all of these capital cities?</a:t>
            </a:r>
            <a:endParaRPr lang="en-SG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4" descr="Tp2 pic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6660232" cy="2159336"/>
          </a:xfrm>
          <a:prstGeom prst="rect">
            <a:avLst/>
          </a:prstGeom>
        </p:spPr>
      </p:pic>
      <p:pic>
        <p:nvPicPr>
          <p:cNvPr id="6" name="Picture 5" descr="Tp2 pic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1" y="2492896"/>
            <a:ext cx="4610513" cy="2160240"/>
          </a:xfrm>
          <a:prstGeom prst="rect">
            <a:avLst/>
          </a:prstGeom>
        </p:spPr>
      </p:pic>
      <p:pic>
        <p:nvPicPr>
          <p:cNvPr id="2050" name="Picture 2" descr="Image result for taking photo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725144"/>
            <a:ext cx="2880320" cy="1920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Picture 4" descr="Tp2 pi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5363324" cy="3877216"/>
          </a:xfrm>
          <a:prstGeom prst="rect">
            <a:avLst/>
          </a:prstGeom>
        </p:spPr>
      </p:pic>
      <p:pic>
        <p:nvPicPr>
          <p:cNvPr id="6" name="Picture 5" descr="Tp2 pic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077071"/>
            <a:ext cx="5328592" cy="26001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844824"/>
            <a:ext cx="604867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Answers: </a:t>
            </a:r>
            <a:endParaRPr lang="en-SG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The photo test- 2</a:t>
            </a:r>
            <a:endParaRPr lang="en-SG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The shopping test- 3, 1</a:t>
            </a:r>
            <a:endParaRPr lang="en-SG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The accident test- 2</a:t>
            </a:r>
            <a:endParaRPr lang="en-SG" sz="3200" dirty="0" smtClean="0">
              <a:latin typeface="Arial" pitchFamily="34" charset="0"/>
              <a:cs typeface="Arial" pitchFamily="34" charset="0"/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916832"/>
            <a:ext cx="61926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 smtClean="0">
                <a:latin typeface="Arial" pitchFamily="34" charset="0"/>
                <a:cs typeface="Arial" pitchFamily="34" charset="0"/>
              </a:rPr>
              <a:t>Now, predict what happened to Tim in New York, Paris and Rome. </a:t>
            </a:r>
            <a:br>
              <a:rPr lang="en-SG" sz="2400" dirty="0" smtClean="0">
                <a:latin typeface="Arial" pitchFamily="34" charset="0"/>
                <a:cs typeface="Arial" pitchFamily="34" charset="0"/>
              </a:rPr>
            </a:br>
            <a:r>
              <a:rPr lang="en-SG" sz="2400" dirty="0" smtClean="0">
                <a:latin typeface="Arial" pitchFamily="34" charset="0"/>
                <a:cs typeface="Arial" pitchFamily="34" charset="0"/>
              </a:rPr>
              <a:t>What cultural differences would you expect to find?</a:t>
            </a:r>
            <a:br>
              <a:rPr lang="en-SG" sz="2400" dirty="0" smtClean="0">
                <a:latin typeface="Arial" pitchFamily="34" charset="0"/>
                <a:cs typeface="Arial" pitchFamily="34" charset="0"/>
              </a:rPr>
            </a:br>
            <a:r>
              <a:rPr lang="en-SG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SG" sz="2400" dirty="0" smtClean="0">
                <a:latin typeface="Arial" pitchFamily="34" charset="0"/>
                <a:cs typeface="Arial" pitchFamily="34" charset="0"/>
              </a:rPr>
            </a:br>
            <a:r>
              <a:rPr lang="en-SG" sz="2400" dirty="0" smtClean="0">
                <a:latin typeface="Arial" pitchFamily="34" charset="0"/>
                <a:cs typeface="Arial" pitchFamily="34" charset="0"/>
              </a:rPr>
              <a:t>Think of your own country and how locals would respond to the 3 tests. </a:t>
            </a:r>
          </a:p>
          <a:p>
            <a:endParaRPr lang="en-SG" sz="2400" dirty="0" smtClean="0">
              <a:latin typeface="Arial" pitchFamily="34" charset="0"/>
              <a:cs typeface="Arial" pitchFamily="34" charset="0"/>
            </a:endParaRPr>
          </a:p>
          <a:p>
            <a:endParaRPr lang="en-SG" sz="2400" dirty="0" smtClean="0">
              <a:latin typeface="Arial" pitchFamily="34" charset="0"/>
              <a:cs typeface="Arial" pitchFamily="34" charset="0"/>
            </a:endParaRPr>
          </a:p>
          <a:p>
            <a:endParaRPr lang="en-SG" sz="2400" dirty="0" smtClean="0">
              <a:latin typeface="Arial" pitchFamily="34" charset="0"/>
              <a:cs typeface="Arial" pitchFamily="34" charset="0"/>
            </a:endParaRPr>
          </a:p>
          <a:p>
            <a:endParaRPr lang="en-SG" sz="2400" dirty="0" smtClean="0">
              <a:latin typeface="Arial" pitchFamily="34" charset="0"/>
              <a:cs typeface="Arial" pitchFamily="34" charset="0"/>
            </a:endParaRPr>
          </a:p>
          <a:p>
            <a:endParaRPr lang="en-SG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SG" sz="1000" dirty="0" smtClean="0"/>
              <a:t>©Jeryn Lau</a:t>
            </a:r>
            <a:endParaRPr lang="en-SG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5093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adrícula">
  <a:themeElements>
    <a:clrScheme name="Personalizado 3">
      <a:dk1>
        <a:sysClr val="windowText" lastClr="000000"/>
      </a:dk1>
      <a:lt1>
        <a:sysClr val="window" lastClr="FFFFFF"/>
      </a:lt1>
      <a:dk2>
        <a:srgbClr val="A4B6EA"/>
      </a:dk2>
      <a:lt2>
        <a:srgbClr val="CCD1B9"/>
      </a:lt2>
      <a:accent1>
        <a:srgbClr val="FFFFFF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Cuadrícula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Cuadrícul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6064</TotalTime>
  <Words>51</Words>
  <Application>Microsoft Office PowerPoint</Application>
  <PresentationFormat>On-screen Show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Cuadrícula</vt:lpstr>
      <vt:lpstr>CAPITAL CITIES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ihs1</dc:creator>
  <cp:lastModifiedBy>Jeryn Lau</cp:lastModifiedBy>
  <cp:revision>87</cp:revision>
  <dcterms:created xsi:type="dcterms:W3CDTF">2017-04-18T07:40:55Z</dcterms:created>
  <dcterms:modified xsi:type="dcterms:W3CDTF">2018-03-26T21:19:40Z</dcterms:modified>
</cp:coreProperties>
</file>