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5" r:id="rId2"/>
    <p:sldId id="282" r:id="rId3"/>
    <p:sldId id="275" r:id="rId4"/>
    <p:sldId id="281" r:id="rId5"/>
    <p:sldId id="264" r:id="rId6"/>
    <p:sldId id="276" r:id="rId7"/>
    <p:sldId id="277" r:id="rId8"/>
    <p:sldId id="278" r:id="rId9"/>
    <p:sldId id="279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BB38E-7B8A-413D-9AB1-99C3301830F4}" type="datetimeFigureOut">
              <a:rPr lang="en-SG" smtClean="0"/>
              <a:pPr/>
              <a:t>25/3/2018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1BA5E-696A-4049-A321-8F02782AA723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322C31D-302A-4109-980D-EDDF55BFE28E}" type="datetimeFigureOut">
              <a:rPr lang="es-ES" smtClean="0"/>
              <a:pPr/>
              <a:t>25/03/2018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260648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dirty="0" smtClean="0">
                <a:latin typeface="Arial" pitchFamily="34" charset="0"/>
                <a:cs typeface="Arial" pitchFamily="34" charset="0"/>
              </a:rPr>
              <a:t>Siblings</a:t>
            </a:r>
            <a:endParaRPr lang="en-SG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Pic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836712"/>
            <a:ext cx="3312368" cy="2183152"/>
          </a:xfrm>
          <a:prstGeom prst="rect">
            <a:avLst/>
          </a:prstGeom>
        </p:spPr>
      </p:pic>
      <p:pic>
        <p:nvPicPr>
          <p:cNvPr id="6" name="Picture 5" descr="Pic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05064"/>
            <a:ext cx="3392374" cy="1901903"/>
          </a:xfrm>
          <a:prstGeom prst="rect">
            <a:avLst/>
          </a:prstGeom>
        </p:spPr>
      </p:pic>
      <p:pic>
        <p:nvPicPr>
          <p:cNvPr id="7" name="Picture 6" descr="Pic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4830035"/>
            <a:ext cx="3347663" cy="1826711"/>
          </a:xfrm>
          <a:prstGeom prst="rect">
            <a:avLst/>
          </a:prstGeom>
        </p:spPr>
      </p:pic>
      <p:pic>
        <p:nvPicPr>
          <p:cNvPr id="8" name="Picture 7" descr="Pic1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1844824"/>
            <a:ext cx="3312368" cy="23178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404664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dirty="0" smtClean="0">
                <a:latin typeface="Arial" pitchFamily="34" charset="0"/>
                <a:cs typeface="Arial" pitchFamily="34" charset="0"/>
              </a:rPr>
              <a:t>Siblings</a:t>
            </a:r>
            <a:endParaRPr lang="en-SG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Pic1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24744"/>
            <a:ext cx="6499207" cy="51125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18864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dirty="0" smtClean="0">
                <a:latin typeface="Arial" pitchFamily="34" charset="0"/>
                <a:cs typeface="Arial" pitchFamily="34" charset="0"/>
              </a:rPr>
              <a:t>What do they mean?</a:t>
            </a:r>
            <a:endParaRPr lang="en-SG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Resultado de imagen de sibling rival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3332778" cy="1871117"/>
          </a:xfrm>
          <a:prstGeom prst="rect">
            <a:avLst/>
          </a:prstGeom>
          <a:noFill/>
        </p:spPr>
      </p:pic>
      <p:pic>
        <p:nvPicPr>
          <p:cNvPr id="2052" name="Picture 4" descr="Resultado de imagen de livid emo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36912"/>
            <a:ext cx="3240360" cy="1905000"/>
          </a:xfrm>
          <a:prstGeom prst="rect">
            <a:avLst/>
          </a:prstGeom>
          <a:noFill/>
        </p:spPr>
      </p:pic>
      <p:pic>
        <p:nvPicPr>
          <p:cNvPr id="2054" name="Picture 6" descr="Resultado de imagen de boasted with trophi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573483"/>
            <a:ext cx="3312368" cy="2090594"/>
          </a:xfrm>
          <a:prstGeom prst="rect">
            <a:avLst/>
          </a:prstGeom>
          <a:noFill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563888" y="2708920"/>
          <a:ext cx="319201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20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boasted</a:t>
                      </a:r>
                      <a:endParaRPr lang="en-SG" sz="2800" b="1" dirty="0">
                        <a:solidFill>
                          <a:schemeClr val="tx1"/>
                        </a:solidFill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latin typeface="Lucida Sans Unicode" pitchFamily="34" charset="0"/>
                          <a:cs typeface="Lucida Sans Unicode" pitchFamily="34" charset="0"/>
                        </a:rPr>
                        <a:t>livid</a:t>
                      </a:r>
                      <a:endParaRPr lang="en-SG" sz="2800" b="1" dirty="0"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latin typeface="Lucida Sans Unicode" pitchFamily="34" charset="0"/>
                          <a:cs typeface="Lucida Sans Unicode" pitchFamily="34" charset="0"/>
                        </a:rPr>
                        <a:t>rivalry</a:t>
                      </a:r>
                      <a:endParaRPr lang="en-SG" sz="2800" b="1" dirty="0"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18864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dirty="0" smtClean="0">
                <a:latin typeface="Arial" pitchFamily="34" charset="0"/>
                <a:cs typeface="Arial" pitchFamily="34" charset="0"/>
              </a:rPr>
              <a:t>What do they mean?</a:t>
            </a:r>
            <a:endParaRPr lang="en-SG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Resultado de imagen de sibling rival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3332778" cy="1871117"/>
          </a:xfrm>
          <a:prstGeom prst="rect">
            <a:avLst/>
          </a:prstGeom>
          <a:noFill/>
        </p:spPr>
      </p:pic>
      <p:pic>
        <p:nvPicPr>
          <p:cNvPr id="2052" name="Picture 4" descr="Resultado de imagen de livid emo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36912"/>
            <a:ext cx="3240360" cy="1905000"/>
          </a:xfrm>
          <a:prstGeom prst="rect">
            <a:avLst/>
          </a:prstGeom>
          <a:noFill/>
        </p:spPr>
      </p:pic>
      <p:pic>
        <p:nvPicPr>
          <p:cNvPr id="2054" name="Picture 6" descr="Resultado de imagen de boasted with trophi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573483"/>
            <a:ext cx="3312368" cy="2090594"/>
          </a:xfrm>
          <a:prstGeom prst="rect">
            <a:avLst/>
          </a:prstGeom>
          <a:noFill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563888" y="2708920"/>
          <a:ext cx="319201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20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boasted</a:t>
                      </a:r>
                      <a:endParaRPr lang="en-SG" sz="2800" b="1" dirty="0">
                        <a:solidFill>
                          <a:schemeClr val="tx1"/>
                        </a:solidFill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latin typeface="Lucida Sans Unicode" pitchFamily="34" charset="0"/>
                          <a:cs typeface="Lucida Sans Unicode" pitchFamily="34" charset="0"/>
                        </a:rPr>
                        <a:t>livid</a:t>
                      </a:r>
                      <a:endParaRPr lang="en-SG" sz="2800" b="1" dirty="0"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latin typeface="Lucida Sans Unicode" pitchFamily="34" charset="0"/>
                          <a:cs typeface="Lucida Sans Unicode" pitchFamily="34" charset="0"/>
                        </a:rPr>
                        <a:t>rivalry</a:t>
                      </a:r>
                      <a:endParaRPr lang="en-SG" sz="2800" b="1" dirty="0"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2915816" y="2996952"/>
            <a:ext cx="1512168" cy="23762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275856" y="3429000"/>
            <a:ext cx="1440160" cy="2880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275856" y="1916832"/>
            <a:ext cx="1368152" cy="194421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4" descr="Pic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764704"/>
            <a:ext cx="5511251" cy="58836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188640"/>
            <a:ext cx="5544616" cy="52322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SG" sz="2800" dirty="0" smtClean="0">
                <a:latin typeface="Lucida Sans Unicode" pitchFamily="34" charset="0"/>
                <a:cs typeface="Lucida Sans Unicode" pitchFamily="34" charset="0"/>
              </a:rPr>
              <a:t>Questionnaire</a:t>
            </a:r>
            <a:endParaRPr lang="en-SG" sz="2800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4" descr="Pic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32656"/>
            <a:ext cx="5040560" cy="626782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403648" y="1700808"/>
            <a:ext cx="381642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/>
          <p:cNvSpPr/>
          <p:nvPr/>
        </p:nvSpPr>
        <p:spPr>
          <a:xfrm>
            <a:off x="1691680" y="3140968"/>
            <a:ext cx="41764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/>
          <p:cNvSpPr/>
          <p:nvPr/>
        </p:nvSpPr>
        <p:spPr>
          <a:xfrm>
            <a:off x="1259632" y="6093296"/>
            <a:ext cx="381642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Picture 3" descr="Pic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20688"/>
            <a:ext cx="6513016" cy="576064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23528" y="1988840"/>
            <a:ext cx="331236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Oval 5"/>
          <p:cNvSpPr/>
          <p:nvPr/>
        </p:nvSpPr>
        <p:spPr>
          <a:xfrm>
            <a:off x="395536" y="2996952"/>
            <a:ext cx="381642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/>
          <p:cNvSpPr/>
          <p:nvPr/>
        </p:nvSpPr>
        <p:spPr>
          <a:xfrm>
            <a:off x="323528" y="5949280"/>
            <a:ext cx="331236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512" y="188639"/>
          <a:ext cx="6552728" cy="6508790"/>
        </p:xfrm>
        <a:graphic>
          <a:graphicData uri="http://schemas.openxmlformats.org/drawingml/2006/table">
            <a:tbl>
              <a:tblPr/>
              <a:tblGrid>
                <a:gridCol w="3276364"/>
                <a:gridCol w="3276364"/>
              </a:tblGrid>
              <a:tr h="782205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The author of the article felt competitive towards her sister because…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AutoNum type="alphaLcPeriod"/>
                      </a:pP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Achieved success before her sister did.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205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2. In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her autobiography, Joan Fontaine boasted that she had…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b. They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had very different working styles.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25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3. A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lot of people were watching when Olivia de Havilland…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c. He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was trying to work but </a:t>
                      </a: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his</a:t>
                      </a:r>
                      <a:r>
                        <a:rPr lang="en-GB" sz="1600" baseline="0" dirty="0" smtClean="0">
                          <a:latin typeface="Lucida Sans Unicode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brother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had friends over.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25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4. Noel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Gallagher once attacked his brother because…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d. They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play against each other in competitions.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940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5. Some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people in </a:t>
                      </a:r>
                      <a:r>
                        <a:rPr lang="en-GB" sz="1600" dirty="0" err="1">
                          <a:latin typeface="Lucida Sans Unicode"/>
                          <a:ea typeface="MS Mincho"/>
                          <a:cs typeface="Times New Roman"/>
                        </a:rPr>
                        <a:t>Herzogenaurach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 refused to socialise with each other because…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e. She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had always felt that her sister was prettier.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25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6. The </a:t>
                      </a:r>
                      <a:r>
                        <a:rPr lang="en-GB" sz="1600" dirty="0" err="1">
                          <a:latin typeface="Lucida Sans Unicode"/>
                          <a:ea typeface="MS Mincho"/>
                          <a:cs typeface="Times New Roman"/>
                        </a:rPr>
                        <a:t>Dassler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 brothers started separate companies because…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f. She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still dislikes looking </a:t>
                      </a: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at</a:t>
                      </a:r>
                      <a:r>
                        <a:rPr lang="en-GB" sz="1600" baseline="0" dirty="0" smtClean="0">
                          <a:latin typeface="Lucida Sans Unicode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their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photos together.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25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7. The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William sisters are best friends despite the fact that…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g. Won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an Oscar but refused to shake her sister’s hand.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8343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8. We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know the author of the article is still competitive towards her sister because…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latin typeface="Lucida Sans Unicode"/>
                          <a:ea typeface="MS Mincho"/>
                          <a:cs typeface="Times New Roman"/>
                        </a:rPr>
                        <a:t>h. They </a:t>
                      </a:r>
                      <a:r>
                        <a:rPr lang="en-GB" sz="1600" dirty="0">
                          <a:latin typeface="Lucida Sans Unicode"/>
                          <a:ea typeface="MS Mincho"/>
                          <a:cs typeface="Times New Roman"/>
                        </a:rPr>
                        <a:t>supported different brands.</a:t>
                      </a:r>
                      <a:endParaRPr lang="en-SG" sz="1600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66853" marR="66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7544" y="1412776"/>
          <a:ext cx="60960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(1)</a:t>
                      </a:r>
                      <a:endParaRPr lang="en-SG" sz="2800" b="1" dirty="0">
                        <a:solidFill>
                          <a:schemeClr val="tx1"/>
                        </a:solidFill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(c)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(h)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(d)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(f)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404664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dirty="0" smtClean="0">
                <a:latin typeface="Lucida Sans Unicode" pitchFamily="34" charset="0"/>
                <a:cs typeface="Lucida Sans Unicode" pitchFamily="34" charset="0"/>
              </a:rPr>
              <a:t>Answers</a:t>
            </a:r>
            <a:endParaRPr lang="en-SG" sz="2800" dirty="0"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Personalizado 3">
      <a:dk1>
        <a:sysClr val="windowText" lastClr="000000"/>
      </a:dk1>
      <a:lt1>
        <a:sysClr val="window" lastClr="FFFFFF"/>
      </a:lt1>
      <a:dk2>
        <a:srgbClr val="A4B6EA"/>
      </a:dk2>
      <a:lt2>
        <a:srgbClr val="CCD1B9"/>
      </a:lt2>
      <a:accent1>
        <a:srgbClr val="FFFFFF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9030</TotalTime>
  <Words>253</Words>
  <Application>Microsoft Office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Cuadrícula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ihs1</dc:creator>
  <cp:lastModifiedBy>Jeryn Lau</cp:lastModifiedBy>
  <cp:revision>125</cp:revision>
  <dcterms:created xsi:type="dcterms:W3CDTF">2017-04-18T07:40:55Z</dcterms:created>
  <dcterms:modified xsi:type="dcterms:W3CDTF">2018-03-25T17:19:22Z</dcterms:modified>
</cp:coreProperties>
</file>